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unknown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6.jpg" ContentType="image/jpeg"/>
  <Override PartName="/ppt/media/image7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8" r:id="rId2"/>
    <p:sldId id="257" r:id="rId3"/>
    <p:sldId id="259" r:id="rId4"/>
    <p:sldId id="269" r:id="rId5"/>
    <p:sldId id="270" r:id="rId6"/>
    <p:sldId id="271" r:id="rId7"/>
    <p:sldId id="260" r:id="rId8"/>
    <p:sldId id="261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4674"/>
  </p:normalViewPr>
  <p:slideViewPr>
    <p:cSldViewPr snapToGrid="0" snapToObjects="1">
      <p:cViewPr varScale="1">
        <p:scale>
          <a:sx n="98" d="100"/>
          <a:sy n="98" d="100"/>
        </p:scale>
        <p:origin x="18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B5C9B0-4D00-254F-9887-CAB9B2346331}" type="doc">
      <dgm:prSet loTypeId="urn:microsoft.com/office/officeart/2005/8/layout/lProcess3" loCatId="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zh-CN" altLang="en-US"/>
        </a:p>
      </dgm:t>
    </dgm:pt>
    <dgm:pt modelId="{AE29ADD4-0B06-814C-9628-51F91CF33162}" type="pres">
      <dgm:prSet presAssocID="{5AB5C9B0-4D00-254F-9887-CAB9B2346331}" presName="Name0" presStyleCnt="0">
        <dgm:presLayoutVars>
          <dgm:chPref val="3"/>
          <dgm:dir/>
          <dgm:animLvl val="lvl"/>
          <dgm:resizeHandles/>
        </dgm:presLayoutVars>
      </dgm:prSet>
      <dgm:spPr/>
    </dgm:pt>
  </dgm:ptLst>
  <dgm:cxnLst>
    <dgm:cxn modelId="{A1773986-56C6-A745-8609-8EFFEBFEAAF4}" type="presOf" srcId="{5AB5C9B0-4D00-254F-9887-CAB9B2346331}" destId="{AE29ADD4-0B06-814C-9628-51F91CF3316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66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61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6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95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08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9283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0328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04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6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7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60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9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4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5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6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2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68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1C972-54B9-B443-B8CC-7ABD9AE0C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956" y="337924"/>
            <a:ext cx="10322535" cy="172794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Hans" sz="4900" b="1" dirty="0">
                <a:latin typeface="Toppan Bunkyu Mincho" panose="02020400000000000000" pitchFamily="18" charset="-128"/>
                <a:ea typeface="Toppan Bunkyu Mincho" panose="02020400000000000000" pitchFamily="18" charset="-128"/>
              </a:rPr>
              <a:t>Advanced Gluttonous Snake</a:t>
            </a:r>
            <a:br>
              <a:rPr kumimoji="1" lang="en-US" altLang="zh-Hans" sz="6000" b="1" dirty="0"/>
            </a:br>
            <a:r>
              <a:rPr kumimoji="1" lang="en-US" altLang="zh-Hans" sz="2800" b="1" dirty="0"/>
              <a:t>PrEsentation2</a:t>
            </a:r>
            <a:endParaRPr kumimoji="1" lang="zh-CN" altLang="en-US" sz="6000" b="1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5E4A364-8C86-E341-AEE1-E3C5FA732F54}"/>
              </a:ext>
            </a:extLst>
          </p:cNvPr>
          <p:cNvSpPr txBox="1">
            <a:spLocks/>
          </p:cNvSpPr>
          <p:nvPr/>
        </p:nvSpPr>
        <p:spPr>
          <a:xfrm>
            <a:off x="4343400" y="2631989"/>
            <a:ext cx="10131425" cy="315738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kumimoji="1" lang="en-US" altLang="zh-Hans" b="1" dirty="0">
                <a:latin typeface="Toppan Bunkyu Mincho" panose="02020400000000000000" pitchFamily="18" charset="-128"/>
                <a:ea typeface="Toppan Bunkyu Mincho" panose="02020400000000000000" pitchFamily="18" charset="-128"/>
              </a:rPr>
              <a:t>Slytherin</a:t>
            </a:r>
          </a:p>
          <a:p>
            <a:pPr algn="ctr"/>
            <a:endParaRPr kumimoji="1" lang="en-US" altLang="zh-CN" b="1" dirty="0"/>
          </a:p>
          <a:p>
            <a:pPr algn="ctr"/>
            <a:r>
              <a:rPr kumimoji="1" lang="en-US" altLang="zh-CN" sz="2400" dirty="0"/>
              <a:t>Shanshan zhao</a:t>
            </a:r>
          </a:p>
          <a:p>
            <a:pPr algn="ctr"/>
            <a:r>
              <a:rPr kumimoji="1" lang="en-US" altLang="zh-CN" sz="2400" dirty="0"/>
              <a:t>Liyi cao</a:t>
            </a:r>
          </a:p>
          <a:p>
            <a:pPr algn="ctr"/>
            <a:r>
              <a:rPr kumimoji="1" lang="en-US" altLang="zh-CN" sz="2400" dirty="0"/>
              <a:t>Yujia wang</a:t>
            </a:r>
          </a:p>
          <a:p>
            <a:pPr algn="ctr"/>
            <a:r>
              <a:rPr kumimoji="1" lang="en-US" altLang="zh-CN" sz="2400" dirty="0"/>
              <a:t>Yinzhu Su</a:t>
            </a:r>
          </a:p>
          <a:p>
            <a:pPr algn="ctr"/>
            <a:endParaRPr kumimoji="1"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997665-314E-9545-BCA6-A4188E572569}"/>
              </a:ext>
            </a:extLst>
          </p:cNvPr>
          <p:cNvSpPr txBox="1"/>
          <p:nvPr/>
        </p:nvSpPr>
        <p:spPr>
          <a:xfrm>
            <a:off x="8800070" y="6627168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http://</a:t>
            </a:r>
            <a:r>
              <a:rPr kumimoji="1" lang="en-US" altLang="zh-CN" sz="900" dirty="0" err="1"/>
              <a:t>tech.sina.com.cn</a:t>
            </a:r>
            <a:r>
              <a:rPr kumimoji="1" lang="en-US" altLang="zh-CN" sz="900" dirty="0"/>
              <a:t>/roll/2017-07-21/doc-ifyihrwk1647246.shtml</a:t>
            </a:r>
            <a:endParaRPr kumimoji="1" lang="zh-CN" altLang="en-US" sz="9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5871D2-D28C-7642-BB35-275B77FC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5" y="2065867"/>
            <a:ext cx="3451775" cy="38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21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9F202-E47C-6543-8154-55B75480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Demo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B9ADD0-D512-004D-8E4E-138BDDCBCB3C}"/>
              </a:ext>
            </a:extLst>
          </p:cNvPr>
          <p:cNvSpPr txBox="1"/>
          <p:nvPr/>
        </p:nvSpPr>
        <p:spPr>
          <a:xfrm>
            <a:off x="8800070" y="6627168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pic>
        <p:nvPicPr>
          <p:cNvPr id="5" name="IMG_1947">
            <a:hlinkClick r:id="" action="ppaction://media"/>
            <a:extLst>
              <a:ext uri="{FF2B5EF4-FFF2-40B4-BE49-F238E27FC236}">
                <a16:creationId xmlns:a16="http://schemas.microsoft.com/office/drawing/2014/main" id="{0995CC7D-4B37-0D40-BC34-6D94772333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2804" y="731521"/>
            <a:ext cx="9937756" cy="55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9F202-E47C-6543-8154-55B75480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144" y="2591414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Hans" sz="6600" b="1" dirty="0"/>
              <a:t>Thank</a:t>
            </a:r>
            <a:r>
              <a:rPr kumimoji="1" lang="zh-Hans" altLang="en-US" sz="6600" b="1" dirty="0"/>
              <a:t> </a:t>
            </a:r>
            <a:r>
              <a:rPr kumimoji="1" lang="en-US" altLang="zh-Hans" sz="6600" b="1" dirty="0"/>
              <a:t>You</a:t>
            </a:r>
            <a:r>
              <a:rPr kumimoji="1" lang="zh-Hans" altLang="en-US" sz="6600" b="1" dirty="0"/>
              <a:t>！</a:t>
            </a:r>
            <a:endParaRPr kumimoji="1"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497F97-8C0A-394B-BF9C-7AAE1C604765}"/>
              </a:ext>
            </a:extLst>
          </p:cNvPr>
          <p:cNvSpPr txBox="1"/>
          <p:nvPr/>
        </p:nvSpPr>
        <p:spPr>
          <a:xfrm>
            <a:off x="8800070" y="6627168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5970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7A0E8B9-0EA8-3A4D-B92A-FC55B28552FB}"/>
              </a:ext>
            </a:extLst>
          </p:cNvPr>
          <p:cNvSpPr/>
          <p:nvPr/>
        </p:nvSpPr>
        <p:spPr>
          <a:xfrm>
            <a:off x="1" y="1945837"/>
            <a:ext cx="12191999" cy="4263347"/>
          </a:xfrm>
          <a:prstGeom prst="rect">
            <a:avLst/>
          </a:prstGeom>
          <a:solidFill>
            <a:srgbClr val="0B7134">
              <a:alpha val="9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29F202-E47C-6543-8154-55B75480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 of </a:t>
            </a:r>
            <a:r>
              <a:rPr lang="en-US" altLang="zh-Hans" dirty="0"/>
              <a:t>our</a:t>
            </a:r>
            <a:r>
              <a:rPr lang="en-US" altLang="zh-CN" dirty="0"/>
              <a:t> project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807BB1-B4E9-B240-904E-E5CF23CCFB24}"/>
              </a:ext>
            </a:extLst>
          </p:cNvPr>
          <p:cNvSpPr txBox="1"/>
          <p:nvPr/>
        </p:nvSpPr>
        <p:spPr>
          <a:xfrm>
            <a:off x="8800070" y="6627168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C1458F3-FCB3-464B-A2C3-ED6BD34A8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Hans" sz="2800" b="1" dirty="0"/>
              <a:t>We</a:t>
            </a:r>
            <a:r>
              <a:rPr kumimoji="1" lang="zh-Hans" altLang="en-US" sz="2800" b="1" dirty="0"/>
              <a:t> </a:t>
            </a:r>
            <a:r>
              <a:rPr kumimoji="1" lang="en-US" altLang="zh-Hans" sz="2800" b="1" dirty="0"/>
              <a:t>are</a:t>
            </a:r>
            <a:r>
              <a:rPr kumimoji="1" lang="zh-Hans" altLang="en-US" sz="2800" b="1" dirty="0"/>
              <a:t> </a:t>
            </a:r>
            <a:r>
              <a:rPr kumimoji="1" lang="en-US" altLang="zh-Hans" sz="2800" b="1" dirty="0"/>
              <a:t>trying to build a video game based on FPGA and Verilog.</a:t>
            </a:r>
          </a:p>
          <a:p>
            <a:r>
              <a:rPr kumimoji="1" lang="en-US" altLang="zh-CN" sz="2800" b="1" dirty="0"/>
              <a:t>The game is similar with Gluttonous Snake.</a:t>
            </a:r>
          </a:p>
          <a:p>
            <a:r>
              <a:rPr kumimoji="1" lang="en-US" altLang="zh-CN" sz="2800" b="1" dirty="0"/>
              <a:t>Easy to control. </a:t>
            </a:r>
            <a:r>
              <a:rPr kumimoji="1" lang="en-US" altLang="zh-Hans" sz="2800" b="1" dirty="0"/>
              <a:t>Low</a:t>
            </a:r>
            <a:r>
              <a:rPr kumimoji="1" lang="zh-Hans" altLang="en-US" sz="2800" b="1" dirty="0"/>
              <a:t> </a:t>
            </a:r>
            <a:r>
              <a:rPr kumimoji="1" lang="en-US" altLang="zh-Hans" sz="2800" b="1" dirty="0"/>
              <a:t>hardware</a:t>
            </a:r>
            <a:r>
              <a:rPr kumimoji="1" lang="zh-Hans" altLang="en-US" sz="2800" b="1" dirty="0"/>
              <a:t> </a:t>
            </a:r>
            <a:r>
              <a:rPr kumimoji="1" lang="en-US" altLang="zh-Hans" sz="2800" b="1" dirty="0"/>
              <a:t>r</a:t>
            </a:r>
            <a:r>
              <a:rPr kumimoji="1" lang="en-US" altLang="zh-CN" sz="2800" b="1" dirty="0"/>
              <a:t>equirement.</a:t>
            </a:r>
            <a:r>
              <a:rPr kumimoji="1" lang="zh-Hans" altLang="en-US" sz="2800" b="1" dirty="0"/>
              <a:t> </a:t>
            </a:r>
            <a:r>
              <a:rPr kumimoji="1" lang="en-US" altLang="zh-Hans" sz="2800" b="1" dirty="0"/>
              <a:t>Only need few external devices.</a:t>
            </a:r>
            <a:endParaRPr kumimoji="1" lang="en-US" altLang="zh-CN" sz="2800" b="1" dirty="0"/>
          </a:p>
          <a:p>
            <a:r>
              <a:rPr kumimoji="1" lang="en-US" altLang="zh-CN" sz="2800" b="1" dirty="0"/>
              <a:t>ADVANCED Gluttonous Snake.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8118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9F202-E47C-6543-8154-55B75480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Block</a:t>
            </a:r>
            <a:r>
              <a:rPr lang="zh-Hans" altLang="en-US" dirty="0"/>
              <a:t> </a:t>
            </a:r>
            <a:r>
              <a:rPr lang="en-US" altLang="zh-Hans" dirty="0"/>
              <a:t>diagram of our project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67213D-1CED-8545-98ED-EB7E36247DF2}"/>
              </a:ext>
            </a:extLst>
          </p:cNvPr>
          <p:cNvSpPr txBox="1"/>
          <p:nvPr/>
        </p:nvSpPr>
        <p:spPr>
          <a:xfrm>
            <a:off x="8800070" y="6651882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1A43ED-33D3-C441-B25A-B6DC07C6FA04}"/>
              </a:ext>
            </a:extLst>
          </p:cNvPr>
          <p:cNvSpPr txBox="1"/>
          <p:nvPr/>
        </p:nvSpPr>
        <p:spPr>
          <a:xfrm>
            <a:off x="8800070" y="8718615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pic>
        <p:nvPicPr>
          <p:cNvPr id="6" name="内容占位符 8">
            <a:extLst>
              <a:ext uri="{FF2B5EF4-FFF2-40B4-BE49-F238E27FC236}">
                <a16:creationId xmlns:a16="http://schemas.microsoft.com/office/drawing/2014/main" id="{9E80436B-01FE-B948-9275-0F6CD0D0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5348" y="2005823"/>
            <a:ext cx="6178267" cy="4633702"/>
          </a:xfrm>
        </p:spPr>
      </p:pic>
    </p:spTree>
    <p:extLst>
      <p:ext uri="{BB962C8B-B14F-4D97-AF65-F5344CB8AC3E}">
        <p14:creationId xmlns:p14="http://schemas.microsoft.com/office/powerpoint/2010/main" val="293426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9F202-E47C-6543-8154-55B75480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done and how </a:t>
            </a:r>
            <a:r>
              <a:rPr lang="en-US" altLang="zh-Hans" dirty="0"/>
              <a:t>we</a:t>
            </a:r>
            <a:r>
              <a:rPr lang="en-US" altLang="zh-CN" dirty="0"/>
              <a:t> tested it (i.e. what is working now)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67213D-1CED-8545-98ED-EB7E36247DF2}"/>
              </a:ext>
            </a:extLst>
          </p:cNvPr>
          <p:cNvSpPr txBox="1"/>
          <p:nvPr/>
        </p:nvSpPr>
        <p:spPr>
          <a:xfrm>
            <a:off x="8800070" y="6651882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1A43ED-33D3-C441-B25A-B6DC07C6FA04}"/>
              </a:ext>
            </a:extLst>
          </p:cNvPr>
          <p:cNvSpPr txBox="1"/>
          <p:nvPr/>
        </p:nvSpPr>
        <p:spPr>
          <a:xfrm>
            <a:off x="8800070" y="8718615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DB5DC9-2DDD-AC46-859D-95CD895712D4}"/>
              </a:ext>
            </a:extLst>
          </p:cNvPr>
          <p:cNvSpPr/>
          <p:nvPr/>
        </p:nvSpPr>
        <p:spPr>
          <a:xfrm>
            <a:off x="0" y="2224445"/>
            <a:ext cx="12192000" cy="3649133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181E39B-786C-9844-9000-DD70C0B6F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Hans" sz="2400" b="1" dirty="0">
                <a:solidFill>
                  <a:schemeClr val="bg1"/>
                </a:solidFill>
              </a:rPr>
              <a:t>Snake’s movement</a:t>
            </a:r>
          </a:p>
          <a:p>
            <a:r>
              <a:rPr kumimoji="1" lang="en-US" altLang="zh-Hans" sz="2400" b="1" dirty="0">
                <a:solidFill>
                  <a:schemeClr val="bg1"/>
                </a:solidFill>
              </a:rPr>
              <a:t>Direction</a:t>
            </a:r>
            <a:r>
              <a:rPr kumimoji="1" lang="zh-Hans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Hans" sz="2400" b="1" dirty="0">
                <a:solidFill>
                  <a:schemeClr val="bg1"/>
                </a:solidFill>
              </a:rPr>
              <a:t>control</a:t>
            </a:r>
          </a:p>
          <a:p>
            <a:r>
              <a:rPr kumimoji="1" lang="en-US" altLang="zh-Hans" sz="2400" b="1" dirty="0">
                <a:solidFill>
                  <a:schemeClr val="bg1"/>
                </a:solidFill>
              </a:rPr>
              <a:t>Random apple position</a:t>
            </a:r>
          </a:p>
          <a:p>
            <a:r>
              <a:rPr kumimoji="1" lang="en-US" altLang="zh-Hans" sz="2400" b="1" dirty="0">
                <a:solidFill>
                  <a:schemeClr val="bg1"/>
                </a:solidFill>
              </a:rPr>
              <a:t>Snake’s growing</a:t>
            </a:r>
          </a:p>
          <a:p>
            <a:r>
              <a:rPr kumimoji="1" lang="en-US" altLang="zh-Hans" sz="2400" b="1" dirty="0">
                <a:solidFill>
                  <a:schemeClr val="bg1"/>
                </a:solidFill>
              </a:rPr>
              <a:t>Score record</a:t>
            </a:r>
          </a:p>
        </p:txBody>
      </p:sp>
    </p:spTree>
    <p:extLst>
      <p:ext uri="{BB962C8B-B14F-4D97-AF65-F5344CB8AC3E}">
        <p14:creationId xmlns:p14="http://schemas.microsoft.com/office/powerpoint/2010/main" val="306019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9F202-E47C-6543-8154-55B75480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altLang="zh-CN" dirty="0"/>
              <a:t>What are you working on currently and the status (i.e. what is in progress)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67213D-1CED-8545-98ED-EB7E36247DF2}"/>
              </a:ext>
            </a:extLst>
          </p:cNvPr>
          <p:cNvSpPr txBox="1"/>
          <p:nvPr/>
        </p:nvSpPr>
        <p:spPr>
          <a:xfrm>
            <a:off x="8800070" y="6651882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1A43ED-33D3-C441-B25A-B6DC07C6FA04}"/>
              </a:ext>
            </a:extLst>
          </p:cNvPr>
          <p:cNvSpPr txBox="1"/>
          <p:nvPr/>
        </p:nvSpPr>
        <p:spPr>
          <a:xfrm>
            <a:off x="8800070" y="8718615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79CECB09-08FD-C848-9417-7974E92D41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8582542"/>
              </p:ext>
            </p:extLst>
          </p:nvPr>
        </p:nvGraphicFramePr>
        <p:xfrm>
          <a:off x="2953264" y="1124465"/>
          <a:ext cx="6215449" cy="317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CF8DB8BE-B9AD-E340-AC34-97C4BCC619A4}"/>
              </a:ext>
            </a:extLst>
          </p:cNvPr>
          <p:cNvSpPr/>
          <p:nvPr/>
        </p:nvSpPr>
        <p:spPr>
          <a:xfrm>
            <a:off x="0" y="2224445"/>
            <a:ext cx="12192000" cy="3649133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83AEDAB-B2B8-8846-A338-164C1DA14A4E}"/>
              </a:ext>
            </a:extLst>
          </p:cNvPr>
          <p:cNvSpPr txBox="1">
            <a:spLocks/>
          </p:cNvSpPr>
          <p:nvPr/>
        </p:nvSpPr>
        <p:spPr>
          <a:xfrm>
            <a:off x="838201" y="22944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Hans" sz="2400" b="1" dirty="0">
                <a:solidFill>
                  <a:schemeClr val="bg1"/>
                </a:solidFill>
              </a:rPr>
              <a:t>Solving the current bugs.</a:t>
            </a:r>
          </a:p>
          <a:p>
            <a:r>
              <a:rPr kumimoji="1" lang="en-US" altLang="zh-Hans" sz="2400" b="1" dirty="0">
                <a:solidFill>
                  <a:schemeClr val="bg1"/>
                </a:solidFill>
              </a:rPr>
              <a:t>When the snake bite itself, GAME OVER.</a:t>
            </a:r>
          </a:p>
          <a:p>
            <a:r>
              <a:rPr kumimoji="1" lang="en-US" altLang="zh-Hans" sz="2400" b="1" dirty="0">
                <a:solidFill>
                  <a:schemeClr val="bg1"/>
                </a:solidFill>
              </a:rPr>
              <a:t>Beautifying the whole game view.</a:t>
            </a:r>
          </a:p>
        </p:txBody>
      </p:sp>
    </p:spTree>
    <p:extLst>
      <p:ext uri="{BB962C8B-B14F-4D97-AF65-F5344CB8AC3E}">
        <p14:creationId xmlns:p14="http://schemas.microsoft.com/office/powerpoint/2010/main" val="221485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9F202-E47C-6543-8154-55B75480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altLang="zh-CN" dirty="0"/>
              <a:t>What do need to do and when you plan begin (i.e. what is not started)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67213D-1CED-8545-98ED-EB7E36247DF2}"/>
              </a:ext>
            </a:extLst>
          </p:cNvPr>
          <p:cNvSpPr txBox="1"/>
          <p:nvPr/>
        </p:nvSpPr>
        <p:spPr>
          <a:xfrm>
            <a:off x="8800070" y="6651882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1A43ED-33D3-C441-B25A-B6DC07C6FA04}"/>
              </a:ext>
            </a:extLst>
          </p:cNvPr>
          <p:cNvSpPr txBox="1"/>
          <p:nvPr/>
        </p:nvSpPr>
        <p:spPr>
          <a:xfrm>
            <a:off x="8800070" y="8718615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1FB135-49B5-B945-B430-0CDE55917D38}"/>
              </a:ext>
            </a:extLst>
          </p:cNvPr>
          <p:cNvSpPr/>
          <p:nvPr/>
        </p:nvSpPr>
        <p:spPr>
          <a:xfrm>
            <a:off x="0" y="2224445"/>
            <a:ext cx="12192000" cy="3649133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E142F77-1B4B-4243-9950-3CAE8A94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Hans" sz="2400" b="1" dirty="0">
                <a:solidFill>
                  <a:schemeClr val="bg1"/>
                </a:solidFill>
              </a:rPr>
              <a:t>Adding different groups of blocks to make the game harder.</a:t>
            </a:r>
          </a:p>
          <a:p>
            <a:r>
              <a:rPr kumimoji="1" lang="en-US" altLang="zh-Hans" sz="2400" b="1" dirty="0">
                <a:solidFill>
                  <a:schemeClr val="bg1"/>
                </a:solidFill>
              </a:rPr>
              <a:t>Adding more function apples.</a:t>
            </a:r>
          </a:p>
          <a:p>
            <a:r>
              <a:rPr kumimoji="1" lang="en-US" altLang="zh-Hans" sz="2400" b="1" dirty="0">
                <a:solidFill>
                  <a:schemeClr val="bg1"/>
                </a:solidFill>
              </a:rPr>
              <a:t>Adding another snake.</a:t>
            </a:r>
          </a:p>
        </p:txBody>
      </p:sp>
    </p:spTree>
    <p:extLst>
      <p:ext uri="{BB962C8B-B14F-4D97-AF65-F5344CB8AC3E}">
        <p14:creationId xmlns:p14="http://schemas.microsoft.com/office/powerpoint/2010/main" val="9869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9F202-E47C-6543-8154-55B75480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Things that are going well.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B52E6C-CC84-CF4C-B278-42F07099E9CE}"/>
              </a:ext>
            </a:extLst>
          </p:cNvPr>
          <p:cNvSpPr txBox="1"/>
          <p:nvPr/>
        </p:nvSpPr>
        <p:spPr>
          <a:xfrm>
            <a:off x="8800070" y="6639525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24CD92-4779-CB49-BE54-6EF5113D705B}"/>
              </a:ext>
            </a:extLst>
          </p:cNvPr>
          <p:cNvSpPr txBox="1"/>
          <p:nvPr/>
        </p:nvSpPr>
        <p:spPr>
          <a:xfrm>
            <a:off x="8800070" y="6639525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EB9E2B-2393-7343-8214-EC98A9068474}"/>
              </a:ext>
            </a:extLst>
          </p:cNvPr>
          <p:cNvSpPr/>
          <p:nvPr/>
        </p:nvSpPr>
        <p:spPr>
          <a:xfrm>
            <a:off x="1" y="1955669"/>
            <a:ext cx="12191999" cy="4263347"/>
          </a:xfrm>
          <a:prstGeom prst="rect">
            <a:avLst/>
          </a:prstGeom>
          <a:solidFill>
            <a:srgbClr val="0B7134">
              <a:alpha val="9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23FF45C-8908-F54E-B006-7B9E92C17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Hans" sz="3200" b="1" dirty="0"/>
              <a:t>We can control the snake’s moving direction by buttons.</a:t>
            </a:r>
          </a:p>
          <a:p>
            <a:r>
              <a:rPr kumimoji="1" lang="en-US" altLang="zh-Hans" sz="3200" b="1" dirty="0"/>
              <a:t>The</a:t>
            </a:r>
            <a:r>
              <a:rPr kumimoji="1" lang="zh-Hans" altLang="en-US" sz="3200" b="1" dirty="0"/>
              <a:t> </a:t>
            </a:r>
            <a:r>
              <a:rPr kumimoji="1" lang="en-US" altLang="zh-Hans" sz="3200" b="1" dirty="0"/>
              <a:t>game can randomly produce an apple on the screen.</a:t>
            </a:r>
          </a:p>
          <a:p>
            <a:r>
              <a:rPr kumimoji="1" lang="en-US" altLang="zh-Hans" sz="3200" b="1" dirty="0"/>
              <a:t>When the snake eats the apple, the snake-length and the score shown on the 7-segment-display grow together.</a:t>
            </a:r>
          </a:p>
        </p:txBody>
      </p:sp>
    </p:spTree>
    <p:extLst>
      <p:ext uri="{BB962C8B-B14F-4D97-AF65-F5344CB8AC3E}">
        <p14:creationId xmlns:p14="http://schemas.microsoft.com/office/powerpoint/2010/main" val="113018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6AB3B4-7112-3F45-BEC4-602B14BFC20E}"/>
              </a:ext>
            </a:extLst>
          </p:cNvPr>
          <p:cNvSpPr/>
          <p:nvPr/>
        </p:nvSpPr>
        <p:spPr>
          <a:xfrm>
            <a:off x="1" y="1945837"/>
            <a:ext cx="12191999" cy="4263347"/>
          </a:xfrm>
          <a:prstGeom prst="rect">
            <a:avLst/>
          </a:prstGeom>
          <a:solidFill>
            <a:srgbClr val="0B7134">
              <a:alpha val="9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29F202-E47C-6543-8154-55B75480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Things that are not going so well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1EB6C0-3B6D-2941-B53B-3F10A7E64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Hans" sz="3200" b="1" dirty="0"/>
              <a:t>The score is ascending but not homogeneous.</a:t>
            </a:r>
          </a:p>
          <a:p>
            <a:r>
              <a:rPr kumimoji="1" lang="en-US" altLang="zh-Hans" sz="3200" b="1" dirty="0"/>
              <a:t>The score is not growing by one.</a:t>
            </a:r>
          </a:p>
          <a:p>
            <a:endParaRPr kumimoji="1" lang="en-US" altLang="zh-Hans" sz="3200" b="1" dirty="0"/>
          </a:p>
          <a:p>
            <a:pPr marL="0" indent="0">
              <a:buNone/>
            </a:pPr>
            <a:r>
              <a:rPr kumimoji="1" lang="en-US" altLang="zh-Hans" sz="3200" b="1" dirty="0"/>
              <a:t>	0 </a:t>
            </a:r>
            <a:r>
              <a:rPr kumimoji="1" lang="en-US" altLang="zh-Hans" sz="3200" b="1" dirty="0">
                <a:sym typeface="Wingdings" pitchFamily="2" charset="2"/>
              </a:rPr>
              <a:t> </a:t>
            </a:r>
            <a:r>
              <a:rPr kumimoji="1" lang="en-US" altLang="zh-Hans" sz="3200" b="1" dirty="0"/>
              <a:t>2 </a:t>
            </a:r>
            <a:r>
              <a:rPr kumimoji="1" lang="en-US" altLang="zh-Hans" sz="3200" b="1" dirty="0">
                <a:sym typeface="Wingdings" pitchFamily="2" charset="2"/>
              </a:rPr>
              <a:t></a:t>
            </a:r>
            <a:r>
              <a:rPr kumimoji="1" lang="en-US" altLang="zh-Hans" sz="3200" b="1" dirty="0"/>
              <a:t> 4 </a:t>
            </a:r>
            <a:r>
              <a:rPr kumimoji="1" lang="en-US" altLang="zh-Hans" sz="3200" b="1" dirty="0">
                <a:sym typeface="Wingdings" pitchFamily="2" charset="2"/>
              </a:rPr>
              <a:t></a:t>
            </a:r>
            <a:r>
              <a:rPr kumimoji="1" lang="en-US" altLang="zh-Hans" sz="3200" b="1" dirty="0"/>
              <a:t> 6 </a:t>
            </a:r>
            <a:r>
              <a:rPr kumimoji="1" lang="en-US" altLang="zh-Hans" sz="3200" b="1" dirty="0">
                <a:sym typeface="Wingdings" pitchFamily="2" charset="2"/>
              </a:rPr>
              <a:t></a:t>
            </a:r>
            <a:r>
              <a:rPr kumimoji="1" lang="en-US" altLang="zh-Hans" sz="3200" b="1" dirty="0"/>
              <a:t> 8 </a:t>
            </a:r>
            <a:r>
              <a:rPr kumimoji="1" lang="en-US" altLang="zh-Hans" sz="3200" b="1" dirty="0">
                <a:sym typeface="Wingdings" pitchFamily="2" charset="2"/>
              </a:rPr>
              <a:t></a:t>
            </a:r>
            <a:r>
              <a:rPr kumimoji="1" lang="en-US" altLang="zh-Hans" sz="3200" b="1" dirty="0"/>
              <a:t> </a:t>
            </a:r>
            <a:r>
              <a:rPr kumimoji="1" lang="en-US" altLang="zh-Hans" sz="3200" b="1" dirty="0">
                <a:solidFill>
                  <a:srgbClr val="FF0000"/>
                </a:solidFill>
              </a:rPr>
              <a:t>9 </a:t>
            </a:r>
            <a:r>
              <a:rPr kumimoji="1" lang="en-US" altLang="zh-Hans" sz="32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en-US" altLang="zh-Hans" sz="3200" b="1" dirty="0">
                <a:solidFill>
                  <a:srgbClr val="FF0000"/>
                </a:solidFill>
              </a:rPr>
              <a:t> 10</a:t>
            </a:r>
            <a:r>
              <a:rPr kumimoji="1" lang="en-US" altLang="zh-Hans" sz="3200" b="1" dirty="0"/>
              <a:t> </a:t>
            </a:r>
            <a:r>
              <a:rPr kumimoji="1" lang="en-US" altLang="zh-Hans" sz="3200" b="1" dirty="0">
                <a:sym typeface="Wingdings" pitchFamily="2" charset="2"/>
              </a:rPr>
              <a:t></a:t>
            </a:r>
            <a:r>
              <a:rPr kumimoji="1" lang="en-US" altLang="zh-Hans" sz="3200" b="1" dirty="0"/>
              <a:t> 12 </a:t>
            </a:r>
            <a:r>
              <a:rPr kumimoji="1" lang="en-US" altLang="zh-Hans" sz="3200" b="1" dirty="0">
                <a:sym typeface="Wingdings" pitchFamily="2" charset="2"/>
              </a:rPr>
              <a:t></a:t>
            </a:r>
            <a:r>
              <a:rPr kumimoji="1" lang="en-US" altLang="zh-Hans" sz="3200" b="1" dirty="0"/>
              <a:t> 14 </a:t>
            </a:r>
            <a:r>
              <a:rPr kumimoji="1" lang="en-US" altLang="zh-Hans" sz="3200" b="1" dirty="0">
                <a:sym typeface="Wingdings" pitchFamily="2" charset="2"/>
              </a:rPr>
              <a:t></a:t>
            </a:r>
            <a:r>
              <a:rPr kumimoji="1" lang="en-US" altLang="zh-Hans" sz="3200" b="1" dirty="0"/>
              <a:t> 16 </a:t>
            </a:r>
            <a:r>
              <a:rPr kumimoji="1" lang="en-US" altLang="zh-Hans" sz="3200" b="1" dirty="0">
                <a:sym typeface="Wingdings" pitchFamily="2" charset="2"/>
              </a:rPr>
              <a:t></a:t>
            </a:r>
            <a:r>
              <a:rPr kumimoji="1" lang="zh-Hans" altLang="en-US" sz="3200" b="1" dirty="0"/>
              <a:t> </a:t>
            </a:r>
            <a:r>
              <a:rPr kumimoji="1" lang="en-US" altLang="zh-Hans" sz="3200" b="1" dirty="0"/>
              <a:t>…</a:t>
            </a:r>
            <a:r>
              <a:rPr kumimoji="1" lang="zh-Hans" altLang="en-US" sz="3200" b="1" dirty="0"/>
              <a:t> </a:t>
            </a:r>
            <a:r>
              <a:rPr kumimoji="1" lang="en-US" altLang="zh-Hans" sz="3200" b="1" dirty="0"/>
              <a:t>…</a:t>
            </a:r>
          </a:p>
          <a:p>
            <a:endParaRPr kumimoji="1" lang="en-US" altLang="zh-Hans" sz="3200" b="1" dirty="0"/>
          </a:p>
          <a:p>
            <a:r>
              <a:rPr kumimoji="1" lang="en-US" altLang="zh-Hans" sz="3200" b="1" dirty="0"/>
              <a:t>It’s too complex to beautify</a:t>
            </a:r>
            <a:r>
              <a:rPr kumimoji="1" lang="zh-Hans" altLang="en-US" sz="3200" b="1" dirty="0"/>
              <a:t> </a:t>
            </a:r>
            <a:r>
              <a:rPr kumimoji="1" lang="en-US" altLang="zh-Hans" sz="3200" b="1" dirty="0"/>
              <a:t>the game view.</a:t>
            </a:r>
          </a:p>
          <a:p>
            <a:r>
              <a:rPr kumimoji="1" lang="en-US" altLang="zh-Hans" sz="3200" b="1" dirty="0"/>
              <a:t>We</a:t>
            </a:r>
            <a:r>
              <a:rPr kumimoji="1" lang="zh-Hans" altLang="en-US" sz="3200" b="1" dirty="0"/>
              <a:t> </a:t>
            </a:r>
            <a:r>
              <a:rPr kumimoji="1" lang="en-US" altLang="zh-Hans" sz="3200" b="1" dirty="0"/>
              <a:t>don’t know how to produce infinity-length-snake yet.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D4E39A-22D3-734F-853D-FE4E474CA2E0}"/>
              </a:ext>
            </a:extLst>
          </p:cNvPr>
          <p:cNvSpPr txBox="1"/>
          <p:nvPr/>
        </p:nvSpPr>
        <p:spPr>
          <a:xfrm>
            <a:off x="8800070" y="6627168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424854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9F202-E47C-6543-8154-55B75480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Timeline and project assignments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418947-CBA4-A84D-808C-1D16DD5B193F}"/>
              </a:ext>
            </a:extLst>
          </p:cNvPr>
          <p:cNvSpPr txBox="1"/>
          <p:nvPr/>
        </p:nvSpPr>
        <p:spPr>
          <a:xfrm>
            <a:off x="8800070" y="6627168"/>
            <a:ext cx="6783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https://</a:t>
            </a:r>
            <a:r>
              <a:rPr kumimoji="1" lang="en-US" altLang="zh-CN" sz="900" dirty="0" err="1"/>
              <a:t>cn.technode.com</a:t>
            </a:r>
            <a:r>
              <a:rPr kumimoji="1" lang="en-US" altLang="zh-CN" sz="900" dirty="0"/>
              <a:t>/post/2017-10-13/razer-phoneleak-8gb-ram/</a:t>
            </a:r>
            <a:endParaRPr kumimoji="1" lang="zh-CN" altLang="en-US" sz="9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F64534-A0F3-F043-8205-8E0B1404BC7A}"/>
              </a:ext>
            </a:extLst>
          </p:cNvPr>
          <p:cNvGrpSpPr/>
          <p:nvPr/>
        </p:nvGrpSpPr>
        <p:grpSpPr>
          <a:xfrm>
            <a:off x="2153266" y="1769806"/>
            <a:ext cx="7344696" cy="5088194"/>
            <a:chOff x="-275302" y="1858296"/>
            <a:chExt cx="7344696" cy="508819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4DB279E-0ABC-7D45-A5E0-F363CEABE831}"/>
                </a:ext>
              </a:extLst>
            </p:cNvPr>
            <p:cNvSpPr/>
            <p:nvPr/>
          </p:nvSpPr>
          <p:spPr>
            <a:xfrm>
              <a:off x="-275302" y="1858296"/>
              <a:ext cx="7344696" cy="5088194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509E0C6-A455-434C-875E-EF0321A99718}"/>
                </a:ext>
              </a:extLst>
            </p:cNvPr>
            <p:cNvSpPr txBox="1"/>
            <p:nvPr/>
          </p:nvSpPr>
          <p:spPr>
            <a:xfrm>
              <a:off x="407192" y="2032676"/>
              <a:ext cx="6662202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ans" sz="2400" b="1" dirty="0">
                  <a:solidFill>
                    <a:srgbClr val="FF0000"/>
                  </a:solidFill>
                </a:rPr>
                <a:t>2.15		Presentation 1</a:t>
              </a:r>
            </a:p>
            <a:p>
              <a:r>
                <a:rPr kumimoji="1" lang="en-US" altLang="zh-Hans" sz="2400" b="1" dirty="0">
                  <a:solidFill>
                    <a:srgbClr val="FF0000"/>
                  </a:solidFill>
                </a:rPr>
                <a:t>2.16-3.15</a:t>
              </a:r>
              <a:r>
                <a:rPr kumimoji="1" lang="en-US" altLang="zh-CN" sz="2400" b="1" dirty="0">
                  <a:solidFill>
                    <a:srgbClr val="FF0000"/>
                  </a:solidFill>
                </a:rPr>
                <a:t>	</a:t>
              </a:r>
              <a:r>
                <a:rPr kumimoji="1" lang="en-US" altLang="zh-Hans" sz="2400" b="1" dirty="0">
                  <a:solidFill>
                    <a:srgbClr val="FF0000"/>
                  </a:solidFill>
                </a:rPr>
                <a:t>Building</a:t>
              </a:r>
              <a:r>
                <a:rPr kumimoji="1" lang="zh-Hans" altLang="en-US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Hans" sz="2400" b="1" dirty="0">
                  <a:solidFill>
                    <a:srgbClr val="FF0000"/>
                  </a:solidFill>
                </a:rPr>
                <a:t>basic</a:t>
              </a:r>
              <a:r>
                <a:rPr kumimoji="1" lang="zh-Hans" altLang="en-US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Hans" sz="2400" b="1" dirty="0">
                  <a:solidFill>
                    <a:srgbClr val="FF0000"/>
                  </a:solidFill>
                </a:rPr>
                <a:t>game</a:t>
              </a:r>
              <a:r>
                <a:rPr kumimoji="1" lang="zh-Hans" altLang="en-US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Hans" sz="2400" b="1" dirty="0">
                  <a:solidFill>
                    <a:srgbClr val="FF0000"/>
                  </a:solidFill>
                </a:rPr>
                <a:t>frame</a:t>
              </a:r>
              <a:endParaRPr kumimoji="1" lang="en-US" altLang="zh-CN" sz="2400" b="1" dirty="0">
                <a:solidFill>
                  <a:srgbClr val="FF0000"/>
                </a:solidFill>
              </a:endParaRPr>
            </a:p>
            <a:p>
              <a:r>
                <a:rPr kumimoji="1" lang="en-US" altLang="zh-Hans" sz="2400" b="1" dirty="0">
                  <a:solidFill>
                    <a:srgbClr val="FF0000"/>
                  </a:solidFill>
                </a:rPr>
                <a:t>3.16-3.24	</a:t>
              </a:r>
              <a:r>
                <a:rPr kumimoji="1" lang="en-US" altLang="zh-CN" sz="2400" b="1" dirty="0">
                  <a:solidFill>
                    <a:srgbClr val="FF0000"/>
                  </a:solidFill>
                </a:rPr>
                <a:t>VGA displaying via FPGA</a:t>
              </a:r>
            </a:p>
            <a:p>
              <a:r>
                <a:rPr kumimoji="1" lang="en-US" altLang="zh-Hans" sz="2400" b="1" dirty="0">
                  <a:solidFill>
                    <a:srgbClr val="FF0000"/>
                  </a:solidFill>
                </a:rPr>
                <a:t>3.24-3.26	Testing</a:t>
              </a:r>
              <a:r>
                <a:rPr kumimoji="1" lang="zh-Hans" altLang="en-US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Hans" sz="2400" b="1" dirty="0">
                  <a:solidFill>
                    <a:srgbClr val="FF0000"/>
                  </a:solidFill>
                </a:rPr>
                <a:t>basic</a:t>
              </a:r>
              <a:r>
                <a:rPr kumimoji="1" lang="zh-Hans" altLang="en-US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Hans" sz="2400" b="1" dirty="0">
                  <a:solidFill>
                    <a:srgbClr val="FF0000"/>
                  </a:solidFill>
                </a:rPr>
                <a:t>game</a:t>
              </a:r>
              <a:r>
                <a:rPr kumimoji="1" lang="zh-Hans" altLang="en-US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Hans" sz="2400" b="1" dirty="0">
                  <a:solidFill>
                    <a:srgbClr val="FF0000"/>
                  </a:solidFill>
                </a:rPr>
                <a:t>frame</a:t>
              </a:r>
            </a:p>
            <a:p>
              <a:endParaRPr kumimoji="1" lang="en-US" altLang="zh-CN" sz="2400" b="1" dirty="0">
                <a:solidFill>
                  <a:srgbClr val="FF0000"/>
                </a:solidFill>
              </a:endParaRPr>
            </a:p>
            <a:p>
              <a:r>
                <a:rPr kumimoji="1" lang="en-US" altLang="zh-CN" sz="2400" b="1" dirty="0">
                  <a:solidFill>
                    <a:schemeClr val="bg1"/>
                  </a:solidFill>
                </a:rPr>
                <a:t>3.27		Presentation 2</a:t>
              </a:r>
            </a:p>
            <a:p>
              <a:r>
                <a:rPr kumimoji="1" lang="en-US" altLang="zh-CN" sz="2400" b="1" dirty="0">
                  <a:solidFill>
                    <a:schemeClr val="bg1"/>
                  </a:solidFill>
                </a:rPr>
                <a:t>3.28-4.2	Add fail view of the game</a:t>
              </a:r>
            </a:p>
            <a:p>
              <a:r>
                <a:rPr kumimoji="1" lang="en-US" altLang="zh-Hans" sz="2400" b="1" dirty="0">
                  <a:solidFill>
                    <a:schemeClr val="bg1"/>
                  </a:solidFill>
                </a:rPr>
                <a:t>4.3-4.6</a:t>
              </a:r>
              <a:r>
                <a:rPr kumimoji="1" lang="en-US" altLang="zh-CN" sz="2400" b="1" dirty="0">
                  <a:solidFill>
                    <a:schemeClr val="bg1"/>
                  </a:solidFill>
                </a:rPr>
                <a:t>  	Add blocks</a:t>
              </a:r>
            </a:p>
            <a:p>
              <a:r>
                <a:rPr kumimoji="1" lang="en-US" altLang="zh-CN" sz="2400" b="1" dirty="0">
                  <a:solidFill>
                    <a:schemeClr val="bg1"/>
                  </a:solidFill>
                </a:rPr>
                <a:t>4.7-4.14	Add more functional apples</a:t>
              </a:r>
            </a:p>
            <a:p>
              <a:r>
                <a:rPr kumimoji="1" lang="en-US" altLang="zh-CN" sz="2400" b="1" dirty="0">
                  <a:solidFill>
                    <a:schemeClr val="bg1"/>
                  </a:solidFill>
                </a:rPr>
                <a:t>4.15-4.23	Add battle system</a:t>
              </a:r>
            </a:p>
            <a:p>
              <a:r>
                <a:rPr kumimoji="1" lang="en-US" altLang="zh-CN" sz="2400" b="1" dirty="0">
                  <a:solidFill>
                    <a:schemeClr val="bg1"/>
                  </a:solidFill>
                </a:rPr>
                <a:t>4.24-4.25	Presentation 3</a:t>
              </a:r>
            </a:p>
            <a:p>
              <a:r>
                <a:rPr kumimoji="1" lang="en-US" altLang="zh-CN" sz="2400" b="1" dirty="0">
                  <a:solidFill>
                    <a:schemeClr val="bg1"/>
                  </a:solidFill>
                </a:rPr>
                <a:t>4.26-4.30	Testing the whole game</a:t>
              </a:r>
            </a:p>
            <a:p>
              <a:r>
                <a:rPr kumimoji="1" lang="en-US" altLang="zh-CN" sz="2400" b="1" dirty="0">
                  <a:solidFill>
                    <a:schemeClr val="bg1"/>
                  </a:solidFill>
                </a:rPr>
                <a:t>5.1			Project 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282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{7375D333-3CB8-1C4E-BBDF-B33B98CC5956}tf10001058</Template>
  <TotalTime>1326</TotalTime>
  <Words>474</Words>
  <Application>Microsoft Macintosh PowerPoint</Application>
  <PresentationFormat>宽屏</PresentationFormat>
  <Paragraphs>71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宋体</vt:lpstr>
      <vt:lpstr>Toppan Bunkyu Mincho</vt:lpstr>
      <vt:lpstr>Arial</vt:lpstr>
      <vt:lpstr>Calibri</vt:lpstr>
      <vt:lpstr>Calibri Light</vt:lpstr>
      <vt:lpstr>Wingdings</vt:lpstr>
      <vt:lpstr>天体</vt:lpstr>
      <vt:lpstr>Advanced Gluttonous Snake PrEsentation2</vt:lpstr>
      <vt:lpstr>Goal of our project</vt:lpstr>
      <vt:lpstr>Block diagram of our project</vt:lpstr>
      <vt:lpstr>What is done and how we tested it (i.e. what is working now)</vt:lpstr>
      <vt:lpstr>What are you working on currently and the status (i.e. what is in progress)</vt:lpstr>
      <vt:lpstr>What do need to do and when you plan begin (i.e. what is not started)</vt:lpstr>
      <vt:lpstr>Things that are going well.</vt:lpstr>
      <vt:lpstr>Things that are not going so well</vt:lpstr>
      <vt:lpstr>Timeline and project assignments</vt:lpstr>
      <vt:lpstr>Demo</vt:lpstr>
      <vt:lpstr>Thank You！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Su, Yinzhu</dc:creator>
  <cp:lastModifiedBy>Su, Yinzhu</cp:lastModifiedBy>
  <cp:revision>81</cp:revision>
  <dcterms:created xsi:type="dcterms:W3CDTF">2018-02-14T02:40:30Z</dcterms:created>
  <dcterms:modified xsi:type="dcterms:W3CDTF">2018-03-27T13:30:11Z</dcterms:modified>
</cp:coreProperties>
</file>